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  <p:extLst>
      <p:ext uri="{BB962C8B-B14F-4D97-AF65-F5344CB8AC3E}">
        <p14:creationId xmlns:p14="http://schemas.microsoft.com/office/powerpoint/2010/main" val="29965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52959"/>
            <a:ext cx="1163963" cy="7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73407"/>
            <a:ext cx="746762" cy="69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8" y="5481406"/>
            <a:ext cx="2602997" cy="7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ÄLKE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73407"/>
            <a:ext cx="746762" cy="691897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62" y="5423435"/>
            <a:ext cx="1725574" cy="8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p5.ymparisto.fi/hinku/Aloitus.aspx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9" r="11439"/>
          <a:stretch>
            <a:fillRect/>
          </a:stretch>
        </p:blipFill>
        <p:spPr/>
      </p:pic>
      <p:grpSp>
        <p:nvGrpSpPr>
          <p:cNvPr id="4" name="Ryhmä 3"/>
          <p:cNvGrpSpPr/>
          <p:nvPr/>
        </p:nvGrpSpPr>
        <p:grpSpPr>
          <a:xfrm>
            <a:off x="4111608" y="4664022"/>
            <a:ext cx="1087706" cy="360000"/>
            <a:chOff x="4078950" y="4735940"/>
            <a:chExt cx="1087706" cy="360000"/>
          </a:xfrm>
        </p:grpSpPr>
        <p:sp>
          <p:nvSpPr>
            <p:cNvPr id="5" name="Pyöristetty suorakulmio 4"/>
            <p:cNvSpPr/>
            <p:nvPr userDrawn="1"/>
          </p:nvSpPr>
          <p:spPr>
            <a:xfrm>
              <a:off x="4078950" y="4735940"/>
              <a:ext cx="1080000" cy="360000"/>
            </a:xfrm>
            <a:prstGeom prst="roundRect">
              <a:avLst/>
            </a:prstGeom>
            <a:solidFill>
              <a:srgbClr val="C3D82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Otsikko 1"/>
            <p:cNvSpPr txBox="1">
              <a:spLocks/>
            </p:cNvSpPr>
            <p:nvPr userDrawn="1"/>
          </p:nvSpPr>
          <p:spPr>
            <a:xfrm>
              <a:off x="4107294" y="4833088"/>
              <a:ext cx="1059362" cy="1799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400" kern="1200" baseline="0">
                  <a:solidFill>
                    <a:schemeClr val="tx1"/>
                  </a:solidFill>
                  <a:latin typeface="Arial Rounded MT Bold" panose="020F070403050403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fi-FI" sz="1400" dirty="0" smtClean="0">
                  <a:hlinkClick r:id="rId3"/>
                </a:rPr>
                <a:t>Lisätietoja</a:t>
              </a:r>
              <a:endParaRPr lang="fi-FI" sz="1400" dirty="0"/>
            </a:p>
          </p:txBody>
        </p:sp>
      </p:grpSp>
      <p:sp>
        <p:nvSpPr>
          <p:cNvPr id="7" name="Otsikko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dirty="0"/>
              <a:t>1974 rakennetun 15 huoneiston rivitalokiinteistön öljylämmityksen korvaus maa- ja aurinkolämmöllä</a:t>
            </a:r>
            <a:endParaRPr lang="fi-FI" b="1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539553" y="1916832"/>
            <a:ext cx="3240360" cy="62138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Kiinteistö Oy Tikankontti</a:t>
            </a:r>
          </a:p>
          <a:p>
            <a:pPr>
              <a:lnSpc>
                <a:spcPts val="2000"/>
              </a:lnSpc>
            </a:pPr>
            <a:r>
              <a:rPr lang="fi-FI" sz="1800" dirty="0"/>
              <a:t>Tohmajärvi</a:t>
            </a: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3" y="2852936"/>
            <a:ext cx="1440159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2015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539553" y="4437112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9</a:t>
            </a:r>
            <a:r>
              <a:rPr lang="fi-FI" sz="1800" dirty="0" smtClean="0"/>
              <a:t> %</a:t>
            </a:r>
            <a:endParaRPr lang="fi-FI" sz="1800" dirty="0"/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539553" y="5157192"/>
            <a:ext cx="3240360" cy="576064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30 000 </a:t>
            </a:r>
            <a:r>
              <a:rPr lang="en-GB" sz="1800" kern="1200" baseline="0" smtClean="0">
                <a:latin typeface="Arial Rounded MT Bold" panose="020F0704030504030204" pitchFamily="34" charset="0"/>
                <a:ea typeface="+mj-ea"/>
                <a:cs typeface="+mj-cs"/>
              </a:rPr>
              <a:t>kg CO2e </a:t>
            </a:r>
            <a:r>
              <a:rPr lang="en-GB" sz="1800" kern="1200" baseline="0" dirty="0" smtClean="0">
                <a:latin typeface="Arial Rounded MT Bold" panose="020F0704030504030204" pitchFamily="34" charset="0"/>
                <a:ea typeface="+mj-ea"/>
                <a:cs typeface="+mj-cs"/>
              </a:rPr>
              <a:t>/ </a:t>
            </a:r>
            <a:r>
              <a:rPr lang="en-GB" sz="1800" kern="1200" baseline="0" dirty="0" err="1" smtClean="0">
                <a:latin typeface="Arial Rounded MT Bold" panose="020F0704030504030204" pitchFamily="34" charset="0"/>
                <a:ea typeface="+mj-ea"/>
                <a:cs typeface="+mj-cs"/>
              </a:rPr>
              <a:t>vuosi</a:t>
            </a:r>
            <a:endParaRPr lang="en-GB" sz="1800" kern="1200" baseline="0" dirty="0" smtClean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 rot="-300000">
            <a:off x="2088655" y="4509598"/>
            <a:ext cx="1709024" cy="3939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chemeClr val="bg1"/>
                </a:solidFill>
              </a:rPr>
              <a:t>13 000 €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5" name="Otsikko 1"/>
          <p:cNvSpPr txBox="1">
            <a:spLocks/>
          </p:cNvSpPr>
          <p:nvPr/>
        </p:nvSpPr>
        <p:spPr>
          <a:xfrm>
            <a:off x="2051721" y="2852936"/>
            <a:ext cx="1728192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120 000 €</a:t>
            </a:r>
          </a:p>
        </p:txBody>
      </p:sp>
      <p:sp>
        <p:nvSpPr>
          <p:cNvPr id="16" name="Otsikko 1"/>
          <p:cNvSpPr txBox="1">
            <a:spLocks/>
          </p:cNvSpPr>
          <p:nvPr/>
        </p:nvSpPr>
        <p:spPr>
          <a:xfrm>
            <a:off x="539553" y="3631569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20 vuotta</a:t>
            </a:r>
          </a:p>
        </p:txBody>
      </p:sp>
      <p:sp>
        <p:nvSpPr>
          <p:cNvPr id="17" name="Otsikko 1"/>
          <p:cNvSpPr txBox="1">
            <a:spLocks/>
          </p:cNvSpPr>
          <p:nvPr/>
        </p:nvSpPr>
        <p:spPr>
          <a:xfrm>
            <a:off x="2041781" y="3631569"/>
            <a:ext cx="1738132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9</a:t>
            </a:r>
            <a:r>
              <a:rPr lang="fi-FI" sz="1800" dirty="0" smtClean="0"/>
              <a:t> vuotta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17000389"/>
      </p:ext>
    </p:extLst>
  </p:cSld>
  <p:clrMapOvr>
    <a:masterClrMapping/>
  </p:clrMapOvr>
</p:sld>
</file>

<file path=ppt/theme/theme1.xml><?xml version="1.0" encoding="utf-8"?>
<a:theme xmlns:a="http://schemas.openxmlformats.org/drawingml/2006/main" name="#energialoikka_ratkaisukortit_POHJAT_LIME_hinku+vv+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#energialoikka_ratkaisukortit_POHJAT_LIME_hinku+vv+eu</Template>
  <TotalTime>2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#energialoikka_ratkaisukortit_POHJAT_LIME_hinku+vv+eu</vt:lpstr>
      <vt:lpstr>PowerPoint Presentation</vt:lpstr>
    </vt:vector>
  </TitlesOfParts>
  <Company>Ympäristöhallinto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2015-11-13T13:49:42Z</dcterms:created>
  <dcterms:modified xsi:type="dcterms:W3CDTF">2015-11-19T10:57:27Z</dcterms:modified>
</cp:coreProperties>
</file>